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69" r:id="rId6"/>
    <p:sldId id="271" r:id="rId7"/>
    <p:sldId id="27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E4583"/>
    <a:srgbClr val="F1009B"/>
    <a:srgbClr val="006837"/>
    <a:srgbClr val="39B649"/>
    <a:srgbClr val="2A4D8D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>
        <p:scale>
          <a:sx n="106" d="100"/>
          <a:sy n="106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390F8EC-2285-9C41-9E02-DB0F9E2DA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9513" y="345988"/>
            <a:ext cx="5766487" cy="81619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E51C73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s-ES" dirty="0"/>
              <a:t>Título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9513" y="2127634"/>
            <a:ext cx="9144000" cy="4508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C9900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EXPONENTES:</a:t>
            </a:r>
          </a:p>
        </p:txBody>
      </p:sp>
    </p:spTree>
    <p:extLst>
      <p:ext uri="{BB962C8B-B14F-4D97-AF65-F5344CB8AC3E}">
        <p14:creationId xmlns:p14="http://schemas.microsoft.com/office/powerpoint/2010/main" val="3811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A1CEB4-F24D-7849-9F10-5C71A217F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199" y="319979"/>
            <a:ext cx="7629525" cy="1325563"/>
          </a:xfrm>
        </p:spPr>
        <p:txBody>
          <a:bodyPr>
            <a:normAutofit/>
          </a:bodyPr>
          <a:lstStyle>
            <a:lvl1pPr>
              <a:defRPr sz="2500">
                <a:solidFill>
                  <a:srgbClr val="E51C73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3847" y="1765223"/>
            <a:ext cx="3799114" cy="4351337"/>
          </a:xfrm>
        </p:spPr>
        <p:txBody>
          <a:bodyPr/>
          <a:lstStyle>
            <a:lvl1pPr>
              <a:defRPr>
                <a:solidFill>
                  <a:srgbClr val="CC9900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0"/>
          </p:nvPr>
        </p:nvSpPr>
        <p:spPr>
          <a:xfrm>
            <a:off x="5475514" y="1765223"/>
            <a:ext cx="5096692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39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A285EAB-8EDF-6E4F-BE21-974CBE22F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658814"/>
            <a:ext cx="4143375" cy="80340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127380"/>
            <a:ext cx="3962400" cy="3635246"/>
          </a:xfrm>
        </p:spPr>
        <p:txBody>
          <a:bodyPr/>
          <a:lstStyle>
            <a:lvl1pPr>
              <a:defRPr>
                <a:solidFill>
                  <a:srgbClr val="CC9900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00675" y="658815"/>
            <a:ext cx="5172075" cy="51038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879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A57E24F-F702-2543-9582-A8640C786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908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474" y="1068521"/>
            <a:ext cx="7053943" cy="1334020"/>
          </a:xfrm>
        </p:spPr>
        <p:txBody>
          <a:bodyPr>
            <a:noAutofit/>
          </a:bodyPr>
          <a:lstStyle>
            <a:lvl1pPr>
              <a:defRPr sz="3800">
                <a:solidFill>
                  <a:srgbClr val="E51C73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898197"/>
            <a:ext cx="62794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  <a:latin typeface="Montserrat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474" y="2929618"/>
            <a:ext cx="6344782" cy="314461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10"/>
          </p:nvPr>
        </p:nvSpPr>
        <p:spPr>
          <a:xfrm>
            <a:off x="7828417" y="993775"/>
            <a:ext cx="3820013" cy="508045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10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D887A3-27B8-CF4B-9F12-E328FCB49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473" y="963519"/>
            <a:ext cx="6578828" cy="1325563"/>
          </a:xfrm>
        </p:spPr>
        <p:txBody>
          <a:bodyPr/>
          <a:lstStyle>
            <a:lvl1pPr>
              <a:defRPr>
                <a:solidFill>
                  <a:srgbClr val="CC990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774474" y="2455995"/>
            <a:ext cx="6578827" cy="47362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A4D8D"/>
                </a:solidFill>
                <a:latin typeface="Montserrat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774471" y="3089048"/>
            <a:ext cx="6578827" cy="263123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1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6E8981-A23E-BC4B-8AFA-0E5DA871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096206" cy="68545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3024" y="487680"/>
            <a:ext cx="6200775" cy="1203008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CC9900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9CE1BF2E-2F49-2B40-A89D-6F0CB1B9F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3024" y="2267766"/>
            <a:ext cx="6063616" cy="441170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750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718AFC-CA61-9D41-A350-58FAFE9C7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4" y="0"/>
            <a:ext cx="1210235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F87C43-F444-E64B-B3CC-540B4EE7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347708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51C73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AD6A8EB-2B0E-5E46-85B8-10CCBFBB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80" y="1880780"/>
            <a:ext cx="634478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  <a:latin typeface="Montserrat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77147AB7-68C1-F24A-858F-B59ED0330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280" y="2912201"/>
            <a:ext cx="6344782" cy="359809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D5918E2E-C9F5-9E4F-97CA-4FD551D700D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347857" y="1872661"/>
            <a:ext cx="3884023" cy="366598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5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4B66-C265-496F-8ADD-C9D52B06B423}" type="datetimeFigureOut">
              <a:rPr lang="es-MX" smtClean="0"/>
              <a:t>07/03/2024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AB18-9E10-4543-9D82-9E70E444B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3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2C7C3-934B-3541-834B-C427803AF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458D19-6A21-3C40-8F32-9258B69D5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9513" y="4479456"/>
            <a:ext cx="9144000" cy="45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CC990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E4583"/>
                </a:solidFill>
                <a:latin typeface="Montserrat SemiBold" panose="00000700000000000000" pitchFamily="2" charset="0"/>
              </a:rPr>
              <a:t>Breve introducción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105" y="2557711"/>
            <a:ext cx="4172384" cy="42942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8563588" y="4704860"/>
            <a:ext cx="2399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none" dirty="0">
                <a:solidFill>
                  <a:schemeClr val="bg1"/>
                </a:solidFill>
                <a:latin typeface="Montserrat" panose="00000500000000000000" pitchFamily="2" charset="0"/>
              </a:rPr>
              <a:t>Sustituir por foto del proyecto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9513" y="2650283"/>
            <a:ext cx="9144000" cy="45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CC990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384751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9857C-5A9E-CB44-BA4D-E6681F8A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393E5-0368-914C-A41C-280B2A470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DDBFD4-ACBE-5449-94E9-6CCA5754A5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8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BFD63-F63E-F941-8DF0-4051BEB6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B094B-A3B8-9F41-A2C5-EDDC3B7E0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B1D93B-78CE-F84C-AB67-1509A075E0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878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6D7B5-D8E3-F342-AF2A-B016EFF6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7B710A-79BA-9E4A-8303-B763AD892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17C9D-EA52-8143-B91E-A8FE92813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308E9A9-00B9-2D47-90B5-9A48EA2D7AE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21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02120-1634-4546-8C73-38A1D40F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1A1B96-82A4-904F-BCC6-066A9CA43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E50F95-4051-CE42-819E-AA32F3471C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34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8DD26-67A2-AF46-9F2E-05F3CB5B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47A64-A745-914D-BB4F-EB24A6AD04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19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0125A-D29A-7349-B6A8-5005E58B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6D2FF1-EE8B-0C45-A027-3C2A0B435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729F53-5BE2-5748-AE73-FCD4773C50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E54B107-067C-8841-872B-66A88E2FA48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496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8</Words>
  <Application>Microsoft Office PowerPoint</Application>
  <PresentationFormat>Panorámica</PresentationFormat>
  <Paragraphs>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ExtraBold</vt:lpstr>
      <vt:lpstr>Montserrat Light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 DE PROMOCION Y DIVULGACION</dc:creator>
  <cp:lastModifiedBy>TALENTO Y DESARROLLO INIFAP</cp:lastModifiedBy>
  <cp:revision>24</cp:revision>
  <dcterms:created xsi:type="dcterms:W3CDTF">2021-05-18T18:12:29Z</dcterms:created>
  <dcterms:modified xsi:type="dcterms:W3CDTF">2024-03-07T15:45:02Z</dcterms:modified>
</cp:coreProperties>
</file>